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Мамлакатимизда  қурилиш соҳасига катта эътибор қаратилмоқда, бу эса қурилиш мате-риалларига бўлган талаб-ни кескин ортишига са-баб бўлмоқда. Махаллий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тадбиркорлар экспорт-боп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маҳсулотлар ишлаб чиқармоқда. Ушбу лойиха йиллик ўртача қуввати қуйидагича: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Шпаклевка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Ротбанд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Кафел клей – 806 тонна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316,7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3347" y="6351496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188,0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504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7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>
                <a:solidFill>
                  <a:srgbClr val="FEFEFE"/>
                </a:solidFill>
              </a:rPr>
              <a:t>Қурилиш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1" y="76761"/>
            <a:ext cx="7104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Қурилиш маҳсулотлари ишлаб чиқаришни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5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>
                <a:solidFill>
                  <a:srgbClr val="C00000"/>
                </a:solidFill>
                <a:latin typeface="Bahnschrift SemiBold SemiConden" pitchFamily="34" charset="0"/>
              </a:rPr>
              <a:t>292,1 </a:t>
            </a:r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11934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 сотиб олиш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32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116,7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761730"/>
            <a:ext cx="1611650" cy="83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891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" b="6407"/>
          <a:stretch/>
        </p:blipFill>
        <p:spPr bwMode="auto">
          <a:xfrm>
            <a:off x="5410328" y="2409235"/>
            <a:ext cx="1589647" cy="13404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60" y="4618041"/>
            <a:ext cx="2632785" cy="1472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741" y="4560306"/>
            <a:ext cx="2579543" cy="16839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5271</TotalTime>
  <Words>158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459</cp:revision>
  <dcterms:created xsi:type="dcterms:W3CDTF">2020-12-11T07:51:35Z</dcterms:created>
  <dcterms:modified xsi:type="dcterms:W3CDTF">2021-08-04T12:47:10Z</dcterms:modified>
</cp:coreProperties>
</file>